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94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01558-EB48-4E45-BDFE-B03DAF125B0A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E5238-EB30-4BBD-AEC9-D9289C75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91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Remind them no holes in pants/jeans are permitted above the knee.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2CB8FF-4632-4B74-83FA-4B215038141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87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9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6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3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9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6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8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5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AAB0-0451-460B-AF04-591D31F0141D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F0552-829D-4616-8A5A-B20BAE9B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4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CB593EA-2F98-479F-B4C4-F366571FA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FF2103-6E55-4EF3-9371-4FCE322A3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6665" y="964332"/>
            <a:ext cx="1947159" cy="17391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F4039A4-BC81-4DBE-9F83-2635A62F18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4841" y="1092707"/>
            <a:ext cx="1960032" cy="14823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ACF7580-CC5B-4052-BA9F-F426974E2F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3990" y="912830"/>
            <a:ext cx="1941886" cy="18421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BCEC11B-50BE-4146-90DC-362AD129C8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6276" y="836647"/>
            <a:ext cx="1929676" cy="19944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247172-E673-4C79-B297-7B59AB75CE6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98305" y="3566117"/>
            <a:ext cx="1986569" cy="2645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9BEB6D0-9E4E-4221-93D1-74ABECEE9E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33432" y="3474721"/>
            <a:ext cx="4534568" cy="3383281"/>
          </a:xfrm>
          <a:prstGeom prst="rect">
            <a:avLst/>
          </a:prstGeom>
          <a:solidFill>
            <a:srgbClr val="5B2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C0966C-3A79-4CC2-8ED3-2D712B53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274" y="3438936"/>
            <a:ext cx="4561726" cy="90446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b="1">
                <a:solidFill>
                  <a:srgbClr val="002060"/>
                </a:solidFill>
              </a:rPr>
              <a:t>What not to wear…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9031EEC4-CCE6-CAEC-F760-D3036841F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4716" y="4343489"/>
            <a:ext cx="4572000" cy="2550385"/>
          </a:xfrm>
          <a:solidFill>
            <a:srgbClr val="FFC0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solidFill>
                  <a:srgbClr val="002060"/>
                </a:solidFill>
              </a:rPr>
              <a:t>Tank Tops&amp; Midriffs</a:t>
            </a:r>
          </a:p>
          <a:p>
            <a:r>
              <a:rPr lang="en-US" sz="1800" dirty="0">
                <a:solidFill>
                  <a:srgbClr val="002060"/>
                </a:solidFill>
                <a:ea typeface="+mn-lt"/>
                <a:cs typeface="+mn-lt"/>
              </a:rPr>
              <a:t>Gun, drugs, sexual references or obscenities</a:t>
            </a:r>
            <a:endParaRPr lang="en-US" sz="1800" dirty="0">
              <a:ea typeface="+mn-lt"/>
              <a:cs typeface="+mn-lt"/>
            </a:endParaRPr>
          </a:p>
          <a:p>
            <a:r>
              <a:rPr lang="en-US" sz="1800" dirty="0">
                <a:solidFill>
                  <a:srgbClr val="002060"/>
                </a:solidFill>
              </a:rPr>
              <a:t>Short Shorts</a:t>
            </a:r>
          </a:p>
          <a:p>
            <a:r>
              <a:rPr lang="en-US" sz="1800" dirty="0">
                <a:solidFill>
                  <a:srgbClr val="002060"/>
                </a:solidFill>
              </a:rPr>
              <a:t>Short Skirts</a:t>
            </a:r>
          </a:p>
          <a:p>
            <a:r>
              <a:rPr lang="en-US" sz="1800" dirty="0">
                <a:solidFill>
                  <a:srgbClr val="002060"/>
                </a:solidFill>
                <a:cs typeface="Calibri"/>
              </a:rPr>
              <a:t>Pajama Pants</a:t>
            </a:r>
            <a:endParaRPr lang="en-US" sz="1800" dirty="0">
              <a:solidFill>
                <a:srgbClr val="00206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4F84D0-40C5-469D-98CF-1A531F2FA2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49216" y="3429000"/>
            <a:ext cx="1762054" cy="29260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71699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51C6A0E18A1C419AC779B93391CDA4" ma:contentTypeVersion="29" ma:contentTypeDescription="Create a new document." ma:contentTypeScope="" ma:versionID="11dac873a5497d6bc906bd53fbf114e3">
  <xsd:schema xmlns:xsd="http://www.w3.org/2001/XMLSchema" xmlns:xs="http://www.w3.org/2001/XMLSchema" xmlns:p="http://schemas.microsoft.com/office/2006/metadata/properties" xmlns:ns3="596c7be1-aa4d-4415-993b-e33ae0cf75ba" xmlns:ns4="57478795-7b8f-40da-ba8f-d9ff71fbe25b" targetNamespace="http://schemas.microsoft.com/office/2006/metadata/properties" ma:root="true" ma:fieldsID="501a6e625ff37ed723b5f0d76f087d49" ns3:_="" ns4:_="">
    <xsd:import namespace="596c7be1-aa4d-4415-993b-e33ae0cf75ba"/>
    <xsd:import namespace="57478795-7b8f-40da-ba8f-d9ff71fbe25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c7be1-aa4d-4415-993b-e33ae0cf75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78795-7b8f-40da-ba8f-d9ff71fbe25b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Tags" ma:internalName="MediaServiceAutoTags" ma:readOnly="true">
      <xsd:simpleType>
        <xsd:restriction base="dms:Text"/>
      </xsd:simple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57478795-7b8f-40da-ba8f-d9ff71fbe25b" xsi:nil="true"/>
    <Student_Groups xmlns="57478795-7b8f-40da-ba8f-d9ff71fbe25b">
      <UserInfo>
        <DisplayName/>
        <AccountId xsi:nil="true"/>
        <AccountType/>
      </UserInfo>
    </Student_Groups>
    <Has_Teacher_Only_SectionGroup xmlns="57478795-7b8f-40da-ba8f-d9ff71fbe25b" xsi:nil="true"/>
    <CultureName xmlns="57478795-7b8f-40da-ba8f-d9ff71fbe25b" xsi:nil="true"/>
    <Invited_Teachers xmlns="57478795-7b8f-40da-ba8f-d9ff71fbe25b" xsi:nil="true"/>
    <Invited_Students xmlns="57478795-7b8f-40da-ba8f-d9ff71fbe25b" xsi:nil="true"/>
    <Is_Collaboration_Space_Locked xmlns="57478795-7b8f-40da-ba8f-d9ff71fbe25b" xsi:nil="true"/>
    <FolderType xmlns="57478795-7b8f-40da-ba8f-d9ff71fbe25b" xsi:nil="true"/>
    <Owner xmlns="57478795-7b8f-40da-ba8f-d9ff71fbe25b">
      <UserInfo>
        <DisplayName/>
        <AccountId xsi:nil="true"/>
        <AccountType/>
      </UserInfo>
    </Owner>
    <Teachers xmlns="57478795-7b8f-40da-ba8f-d9ff71fbe25b">
      <UserInfo>
        <DisplayName/>
        <AccountId xsi:nil="true"/>
        <AccountType/>
      </UserInfo>
    </Teachers>
    <AppVersion xmlns="57478795-7b8f-40da-ba8f-d9ff71fbe25b" xsi:nil="true"/>
    <DefaultSectionNames xmlns="57478795-7b8f-40da-ba8f-d9ff71fbe25b" xsi:nil="true"/>
    <NotebookType xmlns="57478795-7b8f-40da-ba8f-d9ff71fbe25b" xsi:nil="true"/>
    <Templates xmlns="57478795-7b8f-40da-ba8f-d9ff71fbe25b" xsi:nil="true"/>
    <Students xmlns="57478795-7b8f-40da-ba8f-d9ff71fbe25b">
      <UserInfo>
        <DisplayName/>
        <AccountId xsi:nil="true"/>
        <AccountType/>
      </UserInfo>
    </Students>
  </documentManagement>
</p:properties>
</file>

<file path=customXml/itemProps1.xml><?xml version="1.0" encoding="utf-8"?>
<ds:datastoreItem xmlns:ds="http://schemas.openxmlformats.org/officeDocument/2006/customXml" ds:itemID="{0E992CB7-C978-4CBB-AEA4-3A76625A9E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6c7be1-aa4d-4415-993b-e33ae0cf75ba"/>
    <ds:schemaRef ds:uri="57478795-7b8f-40da-ba8f-d9ff71fbe2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48CFB7-A1C5-4A8E-B789-DC60D3958B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0ED5BD-EFC7-4F9D-99C3-8A79D45C281D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596c7be1-aa4d-4415-993b-e33ae0cf75ba"/>
    <ds:schemaRef ds:uri="http://schemas.microsoft.com/office/2006/metadata/properties"/>
    <ds:schemaRef ds:uri="http://schemas.microsoft.com/office/infopath/2007/PartnerControls"/>
    <ds:schemaRef ds:uri="57478795-7b8f-40da-ba8f-d9ff71fbe25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What not to wear…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not to wear…</dc:title>
  <dc:creator>Gil Jennifer</dc:creator>
  <cp:lastModifiedBy>Gil Jennifer</cp:lastModifiedBy>
  <cp:revision>1</cp:revision>
  <dcterms:created xsi:type="dcterms:W3CDTF">2022-08-31T15:16:46Z</dcterms:created>
  <dcterms:modified xsi:type="dcterms:W3CDTF">2022-08-31T15:17:48Z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0x010100B751C6A0E18A1C419AC779B93391CDA4</vt:lpwstr>
  </property>
</Properties>
</file>